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996" y="3947459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22695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/>
              <a:t>第</a:t>
            </a:r>
            <a:r>
              <a:rPr kumimoji="1" lang="en-US" altLang="ja-JP" sz="2400" b="1" dirty="0"/>
              <a:t>64</a:t>
            </a:r>
            <a:r>
              <a:rPr kumimoji="1" lang="ja-JP" altLang="en-US" sz="2400" b="1" dirty="0"/>
              <a:t>回日本聴覚医学会総会・学術講演会</a:t>
            </a:r>
            <a:endParaRPr kumimoji="1"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xmlns="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4994" y="6237291"/>
            <a:ext cx="5813934" cy="330351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kumimoji="1"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64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回日本聴覚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医学会総会・学術講演会</a:t>
            </a:r>
            <a:endParaRPr kumimoji="1" lang="ja-JP" altLang="en-US" sz="24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51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ptjnmaeda</cp:lastModifiedBy>
  <cp:revision>11</cp:revision>
  <cp:lastPrinted>2019-09-12T01:45:19Z</cp:lastPrinted>
  <dcterms:created xsi:type="dcterms:W3CDTF">2016-01-28T02:05:52Z</dcterms:created>
  <dcterms:modified xsi:type="dcterms:W3CDTF">2019-09-18T06:17:34Z</dcterms:modified>
</cp:coreProperties>
</file>